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7559675" cy="26638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9" userDrawn="1">
          <p15:clr>
            <a:srgbClr val="A4A3A4"/>
          </p15:clr>
        </p15:guide>
        <p15:guide id="2" pos="23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70" d="100"/>
          <a:sy n="170" d="100"/>
        </p:scale>
        <p:origin x="144" y="972"/>
      </p:cViewPr>
      <p:guideLst>
        <p:guide orient="horz" pos="839"/>
        <p:guide pos="23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45.png>
</file>

<file path=ppt/media/image46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60" y="435955"/>
            <a:ext cx="5669756" cy="927406"/>
          </a:xfrm>
        </p:spPr>
        <p:txBody>
          <a:bodyPr anchor="b"/>
          <a:lstStyle>
            <a:lvl1pPr algn="ctr">
              <a:defRPr sz="23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1399125"/>
            <a:ext cx="5669756" cy="643141"/>
          </a:xfrm>
        </p:spPr>
        <p:txBody>
          <a:bodyPr/>
          <a:lstStyle>
            <a:lvl1pPr marL="0" indent="0" algn="ctr">
              <a:buNone/>
              <a:defRPr sz="932"/>
            </a:lvl1pPr>
            <a:lvl2pPr marL="177576" indent="0" algn="ctr">
              <a:buNone/>
              <a:defRPr sz="777"/>
            </a:lvl2pPr>
            <a:lvl3pPr marL="355153" indent="0" algn="ctr">
              <a:buNone/>
              <a:defRPr sz="699"/>
            </a:lvl3pPr>
            <a:lvl4pPr marL="532729" indent="0" algn="ctr">
              <a:buNone/>
              <a:defRPr sz="621"/>
            </a:lvl4pPr>
            <a:lvl5pPr marL="710306" indent="0" algn="ctr">
              <a:buNone/>
              <a:defRPr sz="621"/>
            </a:lvl5pPr>
            <a:lvl6pPr marL="887882" indent="0" algn="ctr">
              <a:buNone/>
              <a:defRPr sz="621"/>
            </a:lvl6pPr>
            <a:lvl7pPr marL="1065459" indent="0" algn="ctr">
              <a:buNone/>
              <a:defRPr sz="621"/>
            </a:lvl7pPr>
            <a:lvl8pPr marL="1243035" indent="0" algn="ctr">
              <a:buNone/>
              <a:defRPr sz="621"/>
            </a:lvl8pPr>
            <a:lvl9pPr marL="1420612" indent="0" algn="ctr">
              <a:buNone/>
              <a:defRPr sz="62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12181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99132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2" y="141824"/>
            <a:ext cx="1630055" cy="2257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141824"/>
            <a:ext cx="4795669" cy="2257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15226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66343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0" y="664107"/>
            <a:ext cx="6520220" cy="1108077"/>
          </a:xfrm>
        </p:spPr>
        <p:txBody>
          <a:bodyPr anchor="b"/>
          <a:lstStyle>
            <a:lvl1pPr>
              <a:defRPr sz="23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0" y="1782666"/>
            <a:ext cx="6520220" cy="582712"/>
          </a:xfrm>
        </p:spPr>
        <p:txBody>
          <a:bodyPr/>
          <a:lstStyle>
            <a:lvl1pPr marL="0" indent="0">
              <a:buNone/>
              <a:defRPr sz="932">
                <a:solidFill>
                  <a:schemeClr val="tx1">
                    <a:tint val="75000"/>
                  </a:schemeClr>
                </a:solidFill>
              </a:defRPr>
            </a:lvl1pPr>
            <a:lvl2pPr marL="177576" indent="0">
              <a:buNone/>
              <a:defRPr sz="777">
                <a:solidFill>
                  <a:schemeClr val="tx1">
                    <a:tint val="75000"/>
                  </a:schemeClr>
                </a:solidFill>
              </a:defRPr>
            </a:lvl2pPr>
            <a:lvl3pPr marL="355153" indent="0">
              <a:buNone/>
              <a:defRPr sz="699">
                <a:solidFill>
                  <a:schemeClr val="tx1">
                    <a:tint val="75000"/>
                  </a:schemeClr>
                </a:solidFill>
              </a:defRPr>
            </a:lvl3pPr>
            <a:lvl4pPr marL="532729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4pPr>
            <a:lvl5pPr marL="710306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5pPr>
            <a:lvl6pPr marL="887882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6pPr>
            <a:lvl7pPr marL="1065459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7pPr>
            <a:lvl8pPr marL="1243035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8pPr>
            <a:lvl9pPr marL="1420612" indent="0">
              <a:buNone/>
              <a:defRPr sz="62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96568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709120"/>
            <a:ext cx="3212862" cy="16901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709120"/>
            <a:ext cx="3212862" cy="16901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0452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141824"/>
            <a:ext cx="6520220" cy="5148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2" y="653007"/>
            <a:ext cx="3198097" cy="320029"/>
          </a:xfrm>
        </p:spPr>
        <p:txBody>
          <a:bodyPr anchor="b"/>
          <a:lstStyle>
            <a:lvl1pPr marL="0" indent="0">
              <a:buNone/>
              <a:defRPr sz="932" b="1"/>
            </a:lvl1pPr>
            <a:lvl2pPr marL="177576" indent="0">
              <a:buNone/>
              <a:defRPr sz="777" b="1"/>
            </a:lvl2pPr>
            <a:lvl3pPr marL="355153" indent="0">
              <a:buNone/>
              <a:defRPr sz="699" b="1"/>
            </a:lvl3pPr>
            <a:lvl4pPr marL="532729" indent="0">
              <a:buNone/>
              <a:defRPr sz="621" b="1"/>
            </a:lvl4pPr>
            <a:lvl5pPr marL="710306" indent="0">
              <a:buNone/>
              <a:defRPr sz="621" b="1"/>
            </a:lvl5pPr>
            <a:lvl6pPr marL="887882" indent="0">
              <a:buNone/>
              <a:defRPr sz="621" b="1"/>
            </a:lvl6pPr>
            <a:lvl7pPr marL="1065459" indent="0">
              <a:buNone/>
              <a:defRPr sz="621" b="1"/>
            </a:lvl7pPr>
            <a:lvl8pPr marL="1243035" indent="0">
              <a:buNone/>
              <a:defRPr sz="621" b="1"/>
            </a:lvl8pPr>
            <a:lvl9pPr marL="1420612" indent="0">
              <a:buNone/>
              <a:defRPr sz="62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2" y="973036"/>
            <a:ext cx="3198097" cy="14311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5" y="653007"/>
            <a:ext cx="3213847" cy="320029"/>
          </a:xfrm>
        </p:spPr>
        <p:txBody>
          <a:bodyPr anchor="b"/>
          <a:lstStyle>
            <a:lvl1pPr marL="0" indent="0">
              <a:buNone/>
              <a:defRPr sz="932" b="1"/>
            </a:lvl1pPr>
            <a:lvl2pPr marL="177576" indent="0">
              <a:buNone/>
              <a:defRPr sz="777" b="1"/>
            </a:lvl2pPr>
            <a:lvl3pPr marL="355153" indent="0">
              <a:buNone/>
              <a:defRPr sz="699" b="1"/>
            </a:lvl3pPr>
            <a:lvl4pPr marL="532729" indent="0">
              <a:buNone/>
              <a:defRPr sz="621" b="1"/>
            </a:lvl4pPr>
            <a:lvl5pPr marL="710306" indent="0">
              <a:buNone/>
              <a:defRPr sz="621" b="1"/>
            </a:lvl5pPr>
            <a:lvl6pPr marL="887882" indent="0">
              <a:buNone/>
              <a:defRPr sz="621" b="1"/>
            </a:lvl6pPr>
            <a:lvl7pPr marL="1065459" indent="0">
              <a:buNone/>
              <a:defRPr sz="621" b="1"/>
            </a:lvl7pPr>
            <a:lvl8pPr marL="1243035" indent="0">
              <a:buNone/>
              <a:defRPr sz="621" b="1"/>
            </a:lvl8pPr>
            <a:lvl9pPr marL="1420612" indent="0">
              <a:buNone/>
              <a:defRPr sz="62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5" y="973036"/>
            <a:ext cx="3213847" cy="14311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85642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89969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670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177588"/>
            <a:ext cx="2438192" cy="621559"/>
          </a:xfrm>
        </p:spPr>
        <p:txBody>
          <a:bodyPr anchor="b"/>
          <a:lstStyle>
            <a:lvl1pPr>
              <a:defRPr sz="124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383542"/>
            <a:ext cx="3827085" cy="1893042"/>
          </a:xfrm>
        </p:spPr>
        <p:txBody>
          <a:bodyPr/>
          <a:lstStyle>
            <a:lvl1pPr>
              <a:defRPr sz="1243"/>
            </a:lvl1pPr>
            <a:lvl2pPr>
              <a:defRPr sz="1088"/>
            </a:lvl2pPr>
            <a:lvl3pPr>
              <a:defRPr sz="932"/>
            </a:lvl3pPr>
            <a:lvl4pPr>
              <a:defRPr sz="777"/>
            </a:lvl4pPr>
            <a:lvl5pPr>
              <a:defRPr sz="777"/>
            </a:lvl5pPr>
            <a:lvl6pPr>
              <a:defRPr sz="777"/>
            </a:lvl6pPr>
            <a:lvl7pPr>
              <a:defRPr sz="777"/>
            </a:lvl7pPr>
            <a:lvl8pPr>
              <a:defRPr sz="777"/>
            </a:lvl8pPr>
            <a:lvl9pPr>
              <a:defRPr sz="77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799147"/>
            <a:ext cx="2438192" cy="1480520"/>
          </a:xfrm>
        </p:spPr>
        <p:txBody>
          <a:bodyPr/>
          <a:lstStyle>
            <a:lvl1pPr marL="0" indent="0">
              <a:buNone/>
              <a:defRPr sz="621"/>
            </a:lvl1pPr>
            <a:lvl2pPr marL="177576" indent="0">
              <a:buNone/>
              <a:defRPr sz="544"/>
            </a:lvl2pPr>
            <a:lvl3pPr marL="355153" indent="0">
              <a:buNone/>
              <a:defRPr sz="466"/>
            </a:lvl3pPr>
            <a:lvl4pPr marL="532729" indent="0">
              <a:buNone/>
              <a:defRPr sz="388"/>
            </a:lvl4pPr>
            <a:lvl5pPr marL="710306" indent="0">
              <a:buNone/>
              <a:defRPr sz="388"/>
            </a:lvl5pPr>
            <a:lvl6pPr marL="887882" indent="0">
              <a:buNone/>
              <a:defRPr sz="388"/>
            </a:lvl6pPr>
            <a:lvl7pPr marL="1065459" indent="0">
              <a:buNone/>
              <a:defRPr sz="388"/>
            </a:lvl7pPr>
            <a:lvl8pPr marL="1243035" indent="0">
              <a:buNone/>
              <a:defRPr sz="388"/>
            </a:lvl8pPr>
            <a:lvl9pPr marL="1420612" indent="0">
              <a:buNone/>
              <a:defRPr sz="3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34026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177588"/>
            <a:ext cx="2438192" cy="621559"/>
          </a:xfrm>
        </p:spPr>
        <p:txBody>
          <a:bodyPr anchor="b"/>
          <a:lstStyle>
            <a:lvl1pPr>
              <a:defRPr sz="124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383542"/>
            <a:ext cx="3827085" cy="1893042"/>
          </a:xfrm>
        </p:spPr>
        <p:txBody>
          <a:bodyPr anchor="t"/>
          <a:lstStyle>
            <a:lvl1pPr marL="0" indent="0">
              <a:buNone/>
              <a:defRPr sz="1243"/>
            </a:lvl1pPr>
            <a:lvl2pPr marL="177576" indent="0">
              <a:buNone/>
              <a:defRPr sz="1088"/>
            </a:lvl2pPr>
            <a:lvl3pPr marL="355153" indent="0">
              <a:buNone/>
              <a:defRPr sz="932"/>
            </a:lvl3pPr>
            <a:lvl4pPr marL="532729" indent="0">
              <a:buNone/>
              <a:defRPr sz="777"/>
            </a:lvl4pPr>
            <a:lvl5pPr marL="710306" indent="0">
              <a:buNone/>
              <a:defRPr sz="777"/>
            </a:lvl5pPr>
            <a:lvl6pPr marL="887882" indent="0">
              <a:buNone/>
              <a:defRPr sz="777"/>
            </a:lvl6pPr>
            <a:lvl7pPr marL="1065459" indent="0">
              <a:buNone/>
              <a:defRPr sz="777"/>
            </a:lvl7pPr>
            <a:lvl8pPr marL="1243035" indent="0">
              <a:buNone/>
              <a:defRPr sz="777"/>
            </a:lvl8pPr>
            <a:lvl9pPr marL="1420612" indent="0">
              <a:buNone/>
              <a:defRPr sz="77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799147"/>
            <a:ext cx="2438192" cy="1480520"/>
          </a:xfrm>
        </p:spPr>
        <p:txBody>
          <a:bodyPr/>
          <a:lstStyle>
            <a:lvl1pPr marL="0" indent="0">
              <a:buNone/>
              <a:defRPr sz="621"/>
            </a:lvl1pPr>
            <a:lvl2pPr marL="177576" indent="0">
              <a:buNone/>
              <a:defRPr sz="544"/>
            </a:lvl2pPr>
            <a:lvl3pPr marL="355153" indent="0">
              <a:buNone/>
              <a:defRPr sz="466"/>
            </a:lvl3pPr>
            <a:lvl4pPr marL="532729" indent="0">
              <a:buNone/>
              <a:defRPr sz="388"/>
            </a:lvl4pPr>
            <a:lvl5pPr marL="710306" indent="0">
              <a:buNone/>
              <a:defRPr sz="388"/>
            </a:lvl5pPr>
            <a:lvl6pPr marL="887882" indent="0">
              <a:buNone/>
              <a:defRPr sz="388"/>
            </a:lvl6pPr>
            <a:lvl7pPr marL="1065459" indent="0">
              <a:buNone/>
              <a:defRPr sz="388"/>
            </a:lvl7pPr>
            <a:lvl8pPr marL="1243035" indent="0">
              <a:buNone/>
              <a:defRPr sz="388"/>
            </a:lvl8pPr>
            <a:lvl9pPr marL="1420612" indent="0">
              <a:buNone/>
              <a:defRPr sz="3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48854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141824"/>
            <a:ext cx="6520220" cy="514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709120"/>
            <a:ext cx="6520220" cy="1690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2468971"/>
            <a:ext cx="1700927" cy="141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2468971"/>
            <a:ext cx="2551390" cy="141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2468971"/>
            <a:ext cx="1700927" cy="141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66061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55153" rtl="0" eaLnBrk="1" latinLnBrk="0" hangingPunct="1">
        <a:lnSpc>
          <a:spcPct val="90000"/>
        </a:lnSpc>
        <a:spcBef>
          <a:spcPct val="0"/>
        </a:spcBef>
        <a:buNone/>
        <a:defRPr sz="170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8788" indent="-88788" algn="l" defTabSz="355153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088" kern="1200">
          <a:solidFill>
            <a:schemeClr val="tx1"/>
          </a:solidFill>
          <a:latin typeface="+mn-lt"/>
          <a:ea typeface="+mn-ea"/>
          <a:cs typeface="+mn-cs"/>
        </a:defRPr>
      </a:lvl1pPr>
      <a:lvl2pPr marL="266365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932" kern="1200">
          <a:solidFill>
            <a:schemeClr val="tx1"/>
          </a:solidFill>
          <a:latin typeface="+mn-lt"/>
          <a:ea typeface="+mn-ea"/>
          <a:cs typeface="+mn-cs"/>
        </a:defRPr>
      </a:lvl2pPr>
      <a:lvl3pPr marL="443941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777" kern="1200">
          <a:solidFill>
            <a:schemeClr val="tx1"/>
          </a:solidFill>
          <a:latin typeface="+mn-lt"/>
          <a:ea typeface="+mn-ea"/>
          <a:cs typeface="+mn-cs"/>
        </a:defRPr>
      </a:lvl3pPr>
      <a:lvl4pPr marL="621518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4pPr>
      <a:lvl5pPr marL="799094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5pPr>
      <a:lvl6pPr marL="976671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6pPr>
      <a:lvl7pPr marL="1154247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7pPr>
      <a:lvl8pPr marL="1331824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8pPr>
      <a:lvl9pPr marL="1509400" indent="-88788" algn="l" defTabSz="355153" rtl="0" eaLnBrk="1" latinLnBrk="0" hangingPunct="1">
        <a:lnSpc>
          <a:spcPct val="90000"/>
        </a:lnSpc>
        <a:spcBef>
          <a:spcPts val="194"/>
        </a:spcBef>
        <a:buFont typeface="Arial" panose="020B0604020202020204" pitchFamily="34" charset="0"/>
        <a:buChar char="•"/>
        <a:defRPr sz="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1pPr>
      <a:lvl2pPr marL="177576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2pPr>
      <a:lvl3pPr marL="355153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3pPr>
      <a:lvl4pPr marL="532729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4pPr>
      <a:lvl5pPr marL="710306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5pPr>
      <a:lvl6pPr marL="887882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6pPr>
      <a:lvl7pPr marL="1065459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7pPr>
      <a:lvl8pPr marL="1243035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8pPr>
      <a:lvl9pPr marL="1420612" algn="l" defTabSz="355153" rtl="0" eaLnBrk="1" latinLnBrk="0" hangingPunct="1">
        <a:defRPr sz="6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5.png"/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15" Type="http://schemas.openxmlformats.org/officeDocument/2006/relationships/image" Target="../media/image2.png"/><Relationship Id="rId4" Type="http://schemas.openxmlformats.org/officeDocument/2006/relationships/image" Target="../media/image1.png"/><Relationship Id="rId14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animationMRI">
            <a:hlinkClick r:id="" action="ppaction://media"/>
            <a:extLst>
              <a:ext uri="{FF2B5EF4-FFF2-40B4-BE49-F238E27FC236}">
                <a16:creationId xmlns:a16="http://schemas.microsoft.com/office/drawing/2014/main" id="{CBDB0C82-619F-F5AB-F37B-7A2A0A53AA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8162" t="19269" r="42507" b="43082"/>
          <a:stretch/>
        </p:blipFill>
        <p:spPr>
          <a:xfrm>
            <a:off x="340593" y="289725"/>
            <a:ext cx="3596463" cy="1936479"/>
          </a:xfrm>
          <a:prstGeom prst="rect">
            <a:avLst/>
          </a:prstGeom>
        </p:spPr>
      </p:pic>
      <p:grpSp>
        <p:nvGrpSpPr>
          <p:cNvPr id="198" name="Group 197">
            <a:extLst>
              <a:ext uri="{FF2B5EF4-FFF2-40B4-BE49-F238E27FC236}">
                <a16:creationId xmlns:a16="http://schemas.microsoft.com/office/drawing/2014/main" id="{1C1CA5C3-E5C9-FA8E-833B-6F6CC0B06EA6}"/>
              </a:ext>
            </a:extLst>
          </p:cNvPr>
          <p:cNvGrpSpPr/>
          <p:nvPr/>
        </p:nvGrpSpPr>
        <p:grpSpPr>
          <a:xfrm>
            <a:off x="1345513" y="289725"/>
            <a:ext cx="6177041" cy="1981979"/>
            <a:chOff x="1327132" y="1169969"/>
            <a:chExt cx="8236054" cy="2642639"/>
          </a:xfrm>
        </p:grpSpPr>
        <p:sp>
          <p:nvSpPr>
            <p:cNvPr id="199" name="Rounded Rectangle 22">
              <a:extLst>
                <a:ext uri="{FF2B5EF4-FFF2-40B4-BE49-F238E27FC236}">
                  <a16:creationId xmlns:a16="http://schemas.microsoft.com/office/drawing/2014/main" id="{610B66CF-23E9-AF9A-7DE2-717EBC40F736}"/>
                </a:ext>
              </a:extLst>
            </p:cNvPr>
            <p:cNvSpPr/>
            <p:nvPr/>
          </p:nvSpPr>
          <p:spPr>
            <a:xfrm>
              <a:off x="6926809" y="1666368"/>
              <a:ext cx="1760592" cy="1731663"/>
            </a:xfrm>
            <a:prstGeom prst="roundRect">
              <a:avLst>
                <a:gd name="adj" fmla="val 8703"/>
              </a:avLst>
            </a:prstGeom>
            <a:solidFill>
              <a:srgbClr val="EDC8B1"/>
            </a:solidFill>
            <a:ln w="12700" cap="flat" cmpd="sng" algn="ctr">
              <a:solidFill>
                <a:srgbClr val="E2A47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C</a:t>
              </a:r>
              <a:r>
                <a:rPr kumimoji="0" lang="en-US" sz="1350" b="1" i="1" u="none" strike="noStrike" kern="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e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(</a:t>
              </a: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), </a:t>
              </a:r>
              <a:r>
                <a:rPr kumimoji="0" lang="en-US" sz="1350" b="1" i="1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v</a:t>
              </a:r>
              <a:r>
                <a:rPr kumimoji="0" lang="en-US" sz="1350" b="1" i="1" u="none" strike="noStrike" kern="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e</a:t>
              </a:r>
              <a:endParaRPr kumimoji="0" lang="en-US" sz="1350" b="1" i="1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sp>
          <p:nvSpPr>
            <p:cNvPr id="200" name="Rounded Rectangle 23">
              <a:extLst>
                <a:ext uri="{FF2B5EF4-FFF2-40B4-BE49-F238E27FC236}">
                  <a16:creationId xmlns:a16="http://schemas.microsoft.com/office/drawing/2014/main" id="{BAE67422-CA64-6AD6-9038-EFB9F808365A}"/>
                </a:ext>
              </a:extLst>
            </p:cNvPr>
            <p:cNvSpPr/>
            <p:nvPr/>
          </p:nvSpPr>
          <p:spPr>
            <a:xfrm>
              <a:off x="5448069" y="1631466"/>
              <a:ext cx="810899" cy="1773327"/>
            </a:xfrm>
            <a:prstGeom prst="roundRect">
              <a:avLst/>
            </a:prstGeom>
            <a:gradFill rotWithShape="1">
              <a:gsLst>
                <a:gs pos="26000">
                  <a:srgbClr val="FF3F3F">
                    <a:alpha val="22745"/>
                  </a:srgbClr>
                </a:gs>
                <a:gs pos="0">
                  <a:srgbClr val="FF0000">
                    <a:alpha val="27000"/>
                  </a:srgbClr>
                </a:gs>
                <a:gs pos="95000">
                  <a:srgbClr val="0066CC">
                    <a:lumMod val="40000"/>
                    <a:lumOff val="60000"/>
                  </a:srgbClr>
                </a:gs>
                <a:gs pos="68000">
                  <a:srgbClr val="0066CC">
                    <a:lumMod val="20000"/>
                    <a:lumOff val="80000"/>
                  </a:srgbClr>
                </a:gs>
              </a:gsLst>
              <a:lin ang="5400000" scaled="1"/>
            </a:gradFill>
            <a:ln w="6350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75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C9D5B04C-EDC1-E1F4-A327-69B3E36D65B8}"/>
                </a:ext>
              </a:extLst>
            </p:cNvPr>
            <p:cNvSpPr/>
            <p:nvPr/>
          </p:nvSpPr>
          <p:spPr>
            <a:xfrm>
              <a:off x="5154955" y="1169969"/>
              <a:ext cx="3828111" cy="2627591"/>
            </a:xfrm>
            <a:prstGeom prst="rect">
              <a:avLst/>
            </a:prstGeom>
            <a:noFill/>
            <a:ln w="28575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F06908FE-D169-0E4E-F88B-B885F4A5DFEA}"/>
                </a:ext>
              </a:extLst>
            </p:cNvPr>
            <p:cNvSpPr/>
            <p:nvPr/>
          </p:nvSpPr>
          <p:spPr>
            <a:xfrm>
              <a:off x="1327132" y="1486159"/>
              <a:ext cx="1171019" cy="1153510"/>
            </a:xfrm>
            <a:prstGeom prst="rect">
              <a:avLst/>
            </a:prstGeom>
            <a:noFill/>
            <a:ln w="28575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3" name="Right Arrow 26">
              <a:extLst>
                <a:ext uri="{FF2B5EF4-FFF2-40B4-BE49-F238E27FC236}">
                  <a16:creationId xmlns:a16="http://schemas.microsoft.com/office/drawing/2014/main" id="{7DACBE69-4A1E-A54A-45F6-4810C5A37705}"/>
                </a:ext>
              </a:extLst>
            </p:cNvPr>
            <p:cNvSpPr/>
            <p:nvPr/>
          </p:nvSpPr>
          <p:spPr>
            <a:xfrm>
              <a:off x="6268577" y="1933180"/>
              <a:ext cx="645536" cy="294336"/>
            </a:xfrm>
            <a:prstGeom prst="rightArrow">
              <a:avLst/>
            </a:prstGeom>
            <a:gradFill rotWithShape="1">
              <a:gsLst>
                <a:gs pos="0">
                  <a:srgbClr val="101073">
                    <a:lumMod val="110000"/>
                    <a:satMod val="105000"/>
                    <a:tint val="67000"/>
                  </a:srgbClr>
                </a:gs>
                <a:gs pos="50000">
                  <a:srgbClr val="101073">
                    <a:lumMod val="105000"/>
                    <a:satMod val="103000"/>
                    <a:tint val="73000"/>
                  </a:srgbClr>
                </a:gs>
                <a:gs pos="100000">
                  <a:srgbClr val="101073">
                    <a:lumMod val="105000"/>
                    <a:satMod val="109000"/>
                    <a:tint val="81000"/>
                  </a:srgbClr>
                </a:gs>
              </a:gsLst>
              <a:lin ang="5400000" scaled="0"/>
            </a:gradFill>
            <a:ln w="6350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704E3594-0A29-E8D7-9B14-86338E472688}"/>
                </a:ext>
              </a:extLst>
            </p:cNvPr>
            <p:cNvSpPr txBox="1"/>
            <p:nvPr/>
          </p:nvSpPr>
          <p:spPr>
            <a:xfrm>
              <a:off x="5520040" y="1213822"/>
              <a:ext cx="724401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IV</a:t>
              </a: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B9F53AEC-20A1-A52C-DF58-F073F369B316}"/>
                </a:ext>
              </a:extLst>
            </p:cNvPr>
            <p:cNvSpPr txBox="1"/>
            <p:nvPr/>
          </p:nvSpPr>
          <p:spPr>
            <a:xfrm>
              <a:off x="6928256" y="1213822"/>
              <a:ext cx="1762179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EES</a:t>
              </a:r>
              <a:endParaRPr kumimoji="0" lang="en-US" sz="1350" b="1" i="0" u="none" strike="noStrike" kern="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06" name="Right Arrow 29">
              <a:extLst>
                <a:ext uri="{FF2B5EF4-FFF2-40B4-BE49-F238E27FC236}">
                  <a16:creationId xmlns:a16="http://schemas.microsoft.com/office/drawing/2014/main" id="{3E099332-5170-51D8-1B71-8116C1E00C28}"/>
                </a:ext>
              </a:extLst>
            </p:cNvPr>
            <p:cNvSpPr/>
            <p:nvPr/>
          </p:nvSpPr>
          <p:spPr>
            <a:xfrm rot="10800000">
              <a:off x="6261244" y="2552361"/>
              <a:ext cx="642363" cy="294336"/>
            </a:xfrm>
            <a:prstGeom prst="rightArrow">
              <a:avLst/>
            </a:prstGeom>
            <a:gradFill rotWithShape="1">
              <a:gsLst>
                <a:gs pos="0">
                  <a:srgbClr val="101073">
                    <a:lumMod val="110000"/>
                    <a:satMod val="105000"/>
                    <a:tint val="67000"/>
                  </a:srgbClr>
                </a:gs>
                <a:gs pos="50000">
                  <a:srgbClr val="101073">
                    <a:lumMod val="105000"/>
                    <a:satMod val="103000"/>
                    <a:tint val="73000"/>
                  </a:srgbClr>
                </a:gs>
                <a:gs pos="100000">
                  <a:srgbClr val="101073">
                    <a:lumMod val="105000"/>
                    <a:satMod val="109000"/>
                    <a:tint val="81000"/>
                  </a:srgbClr>
                </a:gs>
              </a:gsLst>
              <a:lin ang="5400000" scaled="0"/>
            </a:gradFill>
            <a:ln w="6350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7" name="TextBox 206">
                  <a:extLst>
                    <a:ext uri="{FF2B5EF4-FFF2-40B4-BE49-F238E27FC236}">
                      <a16:creationId xmlns:a16="http://schemas.microsoft.com/office/drawing/2014/main" id="{9A0A446E-C47D-2353-D4DA-EE4FDEEC396D}"/>
                    </a:ext>
                  </a:extLst>
                </p:cNvPr>
                <p:cNvSpPr txBox="1"/>
                <p:nvPr/>
              </p:nvSpPr>
              <p:spPr>
                <a:xfrm>
                  <a:off x="6357892" y="1663974"/>
                  <a:ext cx="389936" cy="2982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𝑒𝑝</m:t>
                            </m:r>
                          </m:sub>
                        </m:sSub>
                      </m:oMath>
                    </m:oMathPara>
                  </a14:m>
                  <a:endParaRPr kumimoji="0" lang="en-US" sz="13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mc:Choice>
          <mc:Fallback xmlns="">
            <p:sp>
              <p:nvSpPr>
                <p:cNvPr id="75" name="TextBox 7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7892" y="1663974"/>
                  <a:ext cx="396326" cy="298415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 l="-13846" r="-6154" b="-204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8" name="TextBox 207">
                  <a:extLst>
                    <a:ext uri="{FF2B5EF4-FFF2-40B4-BE49-F238E27FC236}">
                      <a16:creationId xmlns:a16="http://schemas.microsoft.com/office/drawing/2014/main" id="{078EE3E4-0B19-2D78-C8FC-8A6B6BE1BC0D}"/>
                    </a:ext>
                  </a:extLst>
                </p:cNvPr>
                <p:cNvSpPr txBox="1"/>
                <p:nvPr/>
              </p:nvSpPr>
              <p:spPr>
                <a:xfrm>
                  <a:off x="6469360" y="2792359"/>
                  <a:ext cx="389936" cy="2982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𝑒𝑝</m:t>
                            </m:r>
                          </m:sub>
                        </m:sSub>
                      </m:oMath>
                    </m:oMathPara>
                  </a14:m>
                  <a:endParaRPr kumimoji="0" lang="en-US" sz="13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mc:Choice>
          <mc:Fallback xmlns="">
            <p:sp>
              <p:nvSpPr>
                <p:cNvPr id="76" name="TextBox 7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69360" y="2792358"/>
                  <a:ext cx="396326" cy="298415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 l="-13846" r="-6154" b="-204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F5EF7442-0555-EAB5-CA27-DB32BE710EEB}"/>
                </a:ext>
              </a:extLst>
            </p:cNvPr>
            <p:cNvCxnSpPr/>
            <p:nvPr/>
          </p:nvCxnSpPr>
          <p:spPr>
            <a:xfrm flipV="1">
              <a:off x="2498151" y="1169969"/>
              <a:ext cx="2681546" cy="329454"/>
            </a:xfrm>
            <a:prstGeom prst="line">
              <a:avLst/>
            </a:prstGeom>
            <a:noFill/>
            <a:ln w="19050" cap="flat" cmpd="sng" algn="ctr">
              <a:solidFill>
                <a:srgbClr val="101073"/>
              </a:solidFill>
              <a:prstDash val="sysDot"/>
              <a:miter lim="800000"/>
            </a:ln>
            <a:effectLst/>
          </p:spPr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834F8FD6-2C2C-80D0-CDA0-0865D858CE82}"/>
                </a:ext>
              </a:extLst>
            </p:cNvPr>
            <p:cNvCxnSpPr/>
            <p:nvPr/>
          </p:nvCxnSpPr>
          <p:spPr>
            <a:xfrm>
              <a:off x="2498151" y="2660737"/>
              <a:ext cx="2681546" cy="1136823"/>
            </a:xfrm>
            <a:prstGeom prst="line">
              <a:avLst/>
            </a:prstGeom>
            <a:noFill/>
            <a:ln w="19050" cap="flat" cmpd="sng" algn="ctr">
              <a:solidFill>
                <a:srgbClr val="101073"/>
              </a:solidFill>
              <a:prstDash val="sysDot"/>
              <a:miter lim="800000"/>
            </a:ln>
            <a:effectLst/>
          </p:spPr>
        </p:cxnSp>
        <p:pic>
          <p:nvPicPr>
            <p:cNvPr id="211" name="Picture 210">
              <a:extLst>
                <a:ext uri="{FF2B5EF4-FFF2-40B4-BE49-F238E27FC236}">
                  <a16:creationId xmlns:a16="http://schemas.microsoft.com/office/drawing/2014/main" id="{8A08A5C1-1F0A-38A7-A0FA-0FD93D11A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17878" y="1785949"/>
              <a:ext cx="71222" cy="72000"/>
            </a:xfrm>
            <a:prstGeom prst="rect">
              <a:avLst/>
            </a:prstGeom>
          </p:spPr>
        </p:pic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2929103D-7857-4DD0-235C-7B5E86206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701686" y="2188071"/>
              <a:ext cx="71222" cy="72000"/>
            </a:xfrm>
            <a:prstGeom prst="rect">
              <a:avLst/>
            </a:prstGeom>
          </p:spPr>
        </p:pic>
        <p:pic>
          <p:nvPicPr>
            <p:cNvPr id="213" name="Picture 212">
              <a:extLst>
                <a:ext uri="{FF2B5EF4-FFF2-40B4-BE49-F238E27FC236}">
                  <a16:creationId xmlns:a16="http://schemas.microsoft.com/office/drawing/2014/main" id="{7A241941-F434-D972-A0C8-8131A1178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842043" y="2869739"/>
              <a:ext cx="71222" cy="72000"/>
            </a:xfrm>
            <a:prstGeom prst="rect">
              <a:avLst/>
            </a:prstGeom>
          </p:spPr>
        </p:pic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51780440-6DFE-3DAF-989C-C84C71B864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683721" y="2768728"/>
              <a:ext cx="71222" cy="72000"/>
            </a:xfrm>
            <a:prstGeom prst="rect">
              <a:avLst/>
            </a:prstGeom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12C011AC-A537-A658-4514-B67C4FE72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694080" y="1939824"/>
              <a:ext cx="71222" cy="72000"/>
            </a:xfrm>
            <a:prstGeom prst="rect">
              <a:avLst/>
            </a:prstGeom>
          </p:spPr>
        </p:pic>
        <p:pic>
          <p:nvPicPr>
            <p:cNvPr id="216" name="Picture 215">
              <a:extLst>
                <a:ext uri="{FF2B5EF4-FFF2-40B4-BE49-F238E27FC236}">
                  <a16:creationId xmlns:a16="http://schemas.microsoft.com/office/drawing/2014/main" id="{E99AE918-DF7A-4376-3407-0029C9BA70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887696" y="1976610"/>
              <a:ext cx="71222" cy="72000"/>
            </a:xfrm>
            <a:prstGeom prst="rect">
              <a:avLst/>
            </a:prstGeom>
          </p:spPr>
        </p:pic>
        <p:pic>
          <p:nvPicPr>
            <p:cNvPr id="217" name="Picture 216">
              <a:extLst>
                <a:ext uri="{FF2B5EF4-FFF2-40B4-BE49-F238E27FC236}">
                  <a16:creationId xmlns:a16="http://schemas.microsoft.com/office/drawing/2014/main" id="{E7EFBB55-F87D-757E-C4F7-1590AAFEF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882186" y="1717845"/>
              <a:ext cx="71222" cy="72000"/>
            </a:xfrm>
            <a:prstGeom prst="rect">
              <a:avLst/>
            </a:prstGeom>
          </p:spPr>
        </p:pic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69A11EFF-A7F7-1CF3-B178-26B341BAC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085772" y="1776085"/>
              <a:ext cx="71222" cy="72000"/>
            </a:xfrm>
            <a:prstGeom prst="rect">
              <a:avLst/>
            </a:prstGeom>
          </p:spPr>
        </p:pic>
        <p:pic>
          <p:nvPicPr>
            <p:cNvPr id="219" name="Picture 218">
              <a:extLst>
                <a:ext uri="{FF2B5EF4-FFF2-40B4-BE49-F238E27FC236}">
                  <a16:creationId xmlns:a16="http://schemas.microsoft.com/office/drawing/2014/main" id="{24E32D10-A82E-9CBC-1193-6E180CC38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104622" y="3052446"/>
              <a:ext cx="71222" cy="72000"/>
            </a:xfrm>
            <a:prstGeom prst="rect">
              <a:avLst/>
            </a:prstGeom>
          </p:spPr>
        </p:pic>
        <p:pic>
          <p:nvPicPr>
            <p:cNvPr id="220" name="Picture 219">
              <a:extLst>
                <a:ext uri="{FF2B5EF4-FFF2-40B4-BE49-F238E27FC236}">
                  <a16:creationId xmlns:a16="http://schemas.microsoft.com/office/drawing/2014/main" id="{CB4CCB43-D251-4700-74E9-474210B9F5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147360" y="2155817"/>
              <a:ext cx="71222" cy="72000"/>
            </a:xfrm>
            <a:prstGeom prst="rect">
              <a:avLst/>
            </a:prstGeom>
          </p:spPr>
        </p:pic>
        <p:pic>
          <p:nvPicPr>
            <p:cNvPr id="221" name="Picture 220">
              <a:extLst>
                <a:ext uri="{FF2B5EF4-FFF2-40B4-BE49-F238E27FC236}">
                  <a16:creationId xmlns:a16="http://schemas.microsoft.com/office/drawing/2014/main" id="{0D38A77C-D957-FB9E-1EC3-23F150BED9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001187" y="2640433"/>
              <a:ext cx="71222" cy="72000"/>
            </a:xfrm>
            <a:prstGeom prst="rect">
              <a:avLst/>
            </a:prstGeom>
          </p:spPr>
        </p:pic>
        <p:pic>
          <p:nvPicPr>
            <p:cNvPr id="222" name="Picture 221">
              <a:extLst>
                <a:ext uri="{FF2B5EF4-FFF2-40B4-BE49-F238E27FC236}">
                  <a16:creationId xmlns:a16="http://schemas.microsoft.com/office/drawing/2014/main" id="{565CF8B4-53ED-BFBF-8FA5-9F70D562E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147360" y="2385790"/>
              <a:ext cx="71222" cy="72000"/>
            </a:xfrm>
            <a:prstGeom prst="rect">
              <a:avLst/>
            </a:prstGeom>
          </p:spPr>
        </p:pic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42A2BB2C-DFB8-C93A-FA73-A30A78148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964036" y="3109029"/>
              <a:ext cx="71222" cy="72000"/>
            </a:xfrm>
            <a:prstGeom prst="rect">
              <a:avLst/>
            </a:prstGeom>
          </p:spPr>
        </p:pic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9B2F25F6-D1C9-BD2C-AD39-41B590C30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167622" y="3167269"/>
              <a:ext cx="71222" cy="72000"/>
            </a:xfrm>
            <a:prstGeom prst="rect">
              <a:avLst/>
            </a:prstGeom>
          </p:spPr>
        </p:pic>
        <p:pic>
          <p:nvPicPr>
            <p:cNvPr id="225" name="Picture 224">
              <a:extLst>
                <a:ext uri="{FF2B5EF4-FFF2-40B4-BE49-F238E27FC236}">
                  <a16:creationId xmlns:a16="http://schemas.microsoft.com/office/drawing/2014/main" id="{9F76B6E0-10FC-7810-0759-663AEDC7E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145585" y="2937504"/>
              <a:ext cx="71222" cy="72000"/>
            </a:xfrm>
            <a:prstGeom prst="rect">
              <a:avLst/>
            </a:prstGeom>
          </p:spPr>
        </p:pic>
        <p:pic>
          <p:nvPicPr>
            <p:cNvPr id="226" name="Picture 225">
              <a:extLst>
                <a:ext uri="{FF2B5EF4-FFF2-40B4-BE49-F238E27FC236}">
                  <a16:creationId xmlns:a16="http://schemas.microsoft.com/office/drawing/2014/main" id="{E8E3323E-CA33-E16B-6AEC-FF26D6337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349171" y="2995744"/>
              <a:ext cx="71222" cy="72000"/>
            </a:xfrm>
            <a:prstGeom prst="rect">
              <a:avLst/>
            </a:prstGeom>
          </p:spPr>
        </p:pic>
        <p:pic>
          <p:nvPicPr>
            <p:cNvPr id="227" name="Picture 226">
              <a:extLst>
                <a:ext uri="{FF2B5EF4-FFF2-40B4-BE49-F238E27FC236}">
                  <a16:creationId xmlns:a16="http://schemas.microsoft.com/office/drawing/2014/main" id="{11875031-C041-9732-3F20-7CDFEA42B6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801008" y="2957128"/>
              <a:ext cx="71222" cy="72000"/>
            </a:xfrm>
            <a:prstGeom prst="rect">
              <a:avLst/>
            </a:prstGeom>
          </p:spPr>
        </p:pic>
        <p:pic>
          <p:nvPicPr>
            <p:cNvPr id="228" name="Picture 227">
              <a:extLst>
                <a:ext uri="{FF2B5EF4-FFF2-40B4-BE49-F238E27FC236}">
                  <a16:creationId xmlns:a16="http://schemas.microsoft.com/office/drawing/2014/main" id="{C14144D2-1606-D27E-634C-CAB6DA41D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953408" y="3109528"/>
              <a:ext cx="71222" cy="72000"/>
            </a:xfrm>
            <a:prstGeom prst="rect">
              <a:avLst/>
            </a:prstGeom>
          </p:spPr>
        </p:pic>
        <p:pic>
          <p:nvPicPr>
            <p:cNvPr id="229" name="Picture 228">
              <a:extLst>
                <a:ext uri="{FF2B5EF4-FFF2-40B4-BE49-F238E27FC236}">
                  <a16:creationId xmlns:a16="http://schemas.microsoft.com/office/drawing/2014/main" id="{D51EF5CF-C77B-E1C6-6D68-65476241E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337749" y="2805405"/>
              <a:ext cx="71222" cy="72000"/>
            </a:xfrm>
            <a:prstGeom prst="rect">
              <a:avLst/>
            </a:prstGeom>
          </p:spPr>
        </p:pic>
        <p:pic>
          <p:nvPicPr>
            <p:cNvPr id="230" name="Picture 229">
              <a:extLst>
                <a:ext uri="{FF2B5EF4-FFF2-40B4-BE49-F238E27FC236}">
                  <a16:creationId xmlns:a16="http://schemas.microsoft.com/office/drawing/2014/main" id="{E47C4F5E-8ADC-C644-BA1F-9326DBE97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580864" y="2188071"/>
              <a:ext cx="71222" cy="72000"/>
            </a:xfrm>
            <a:prstGeom prst="rect">
              <a:avLst/>
            </a:prstGeom>
          </p:spPr>
        </p:pic>
        <p:pic>
          <p:nvPicPr>
            <p:cNvPr id="231" name="Picture 230">
              <a:extLst>
                <a:ext uri="{FF2B5EF4-FFF2-40B4-BE49-F238E27FC236}">
                  <a16:creationId xmlns:a16="http://schemas.microsoft.com/office/drawing/2014/main" id="{8CC31D98-6D78-3ECE-0DB2-8EC91C603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069011" y="2257373"/>
              <a:ext cx="71222" cy="72000"/>
            </a:xfrm>
            <a:prstGeom prst="rect">
              <a:avLst/>
            </a:prstGeom>
          </p:spPr>
        </p:pic>
        <p:pic>
          <p:nvPicPr>
            <p:cNvPr id="232" name="Picture 231">
              <a:extLst>
                <a:ext uri="{FF2B5EF4-FFF2-40B4-BE49-F238E27FC236}">
                  <a16:creationId xmlns:a16="http://schemas.microsoft.com/office/drawing/2014/main" id="{1957CFEE-8F9C-C2C7-397E-66C9B36B32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226760" y="1770677"/>
              <a:ext cx="71222" cy="72000"/>
            </a:xfrm>
            <a:prstGeom prst="rect">
              <a:avLst/>
            </a:prstGeom>
          </p:spPr>
        </p:pic>
        <p:pic>
          <p:nvPicPr>
            <p:cNvPr id="233" name="Picture 232">
              <a:extLst>
                <a:ext uri="{FF2B5EF4-FFF2-40B4-BE49-F238E27FC236}">
                  <a16:creationId xmlns:a16="http://schemas.microsoft.com/office/drawing/2014/main" id="{F3084703-1314-D55D-DE03-EA8800A242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57509" y="1821521"/>
              <a:ext cx="71222" cy="72000"/>
            </a:xfrm>
            <a:prstGeom prst="rect">
              <a:avLst/>
            </a:prstGeom>
          </p:spPr>
        </p:pic>
        <p:pic>
          <p:nvPicPr>
            <p:cNvPr id="234" name="Picture 233">
              <a:extLst>
                <a:ext uri="{FF2B5EF4-FFF2-40B4-BE49-F238E27FC236}">
                  <a16:creationId xmlns:a16="http://schemas.microsoft.com/office/drawing/2014/main" id="{97BA02C8-80D9-C633-B7C2-4B3A9D71B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253923" y="1993254"/>
              <a:ext cx="71222" cy="72000"/>
            </a:xfrm>
            <a:prstGeom prst="rect">
              <a:avLst/>
            </a:prstGeom>
          </p:spPr>
        </p:pic>
        <p:pic>
          <p:nvPicPr>
            <p:cNvPr id="235" name="Picture 234">
              <a:extLst>
                <a:ext uri="{FF2B5EF4-FFF2-40B4-BE49-F238E27FC236}">
                  <a16:creationId xmlns:a16="http://schemas.microsoft.com/office/drawing/2014/main" id="{15CA7AB1-298E-6534-0DEF-F7A6B387B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57509" y="2051494"/>
              <a:ext cx="71222" cy="72000"/>
            </a:xfrm>
            <a:prstGeom prst="rect">
              <a:avLst/>
            </a:prstGeom>
          </p:spPr>
        </p:pic>
        <p:pic>
          <p:nvPicPr>
            <p:cNvPr id="236" name="Picture 235">
              <a:extLst>
                <a:ext uri="{FF2B5EF4-FFF2-40B4-BE49-F238E27FC236}">
                  <a16:creationId xmlns:a16="http://schemas.microsoft.com/office/drawing/2014/main" id="{D8828374-FD7C-C193-1F86-72EA335F1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379160" y="1923077"/>
              <a:ext cx="71222" cy="72000"/>
            </a:xfrm>
            <a:prstGeom prst="rect">
              <a:avLst/>
            </a:prstGeom>
          </p:spPr>
        </p:pic>
        <p:pic>
          <p:nvPicPr>
            <p:cNvPr id="237" name="Picture 236">
              <a:extLst>
                <a:ext uri="{FF2B5EF4-FFF2-40B4-BE49-F238E27FC236}">
                  <a16:creationId xmlns:a16="http://schemas.microsoft.com/office/drawing/2014/main" id="{350D2780-5ECB-545F-0324-4B25ECDE3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69715" y="1738931"/>
              <a:ext cx="71222" cy="72000"/>
            </a:xfrm>
            <a:prstGeom prst="rect">
              <a:avLst/>
            </a:prstGeom>
          </p:spPr>
        </p:pic>
        <p:pic>
          <p:nvPicPr>
            <p:cNvPr id="238" name="Picture 237">
              <a:extLst>
                <a:ext uri="{FF2B5EF4-FFF2-40B4-BE49-F238E27FC236}">
                  <a16:creationId xmlns:a16="http://schemas.microsoft.com/office/drawing/2014/main" id="{5CFEA88D-8013-E944-675E-BB1C4266C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500464" y="1789775"/>
              <a:ext cx="71222" cy="72000"/>
            </a:xfrm>
            <a:prstGeom prst="rect">
              <a:avLst/>
            </a:prstGeom>
          </p:spPr>
        </p:pic>
        <p:pic>
          <p:nvPicPr>
            <p:cNvPr id="239" name="Picture 238">
              <a:extLst>
                <a:ext uri="{FF2B5EF4-FFF2-40B4-BE49-F238E27FC236}">
                  <a16:creationId xmlns:a16="http://schemas.microsoft.com/office/drawing/2014/main" id="{349CA6D2-1408-E010-3048-5EE9749E94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96878" y="1961508"/>
              <a:ext cx="71222" cy="72000"/>
            </a:xfrm>
            <a:prstGeom prst="rect">
              <a:avLst/>
            </a:prstGeom>
          </p:spPr>
        </p:pic>
        <p:pic>
          <p:nvPicPr>
            <p:cNvPr id="240" name="Picture 239">
              <a:extLst>
                <a:ext uri="{FF2B5EF4-FFF2-40B4-BE49-F238E27FC236}">
                  <a16:creationId xmlns:a16="http://schemas.microsoft.com/office/drawing/2014/main" id="{488D98E5-96A2-E0F9-6FA4-9E7FA148F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500464" y="2019748"/>
              <a:ext cx="71222" cy="72000"/>
            </a:xfrm>
            <a:prstGeom prst="rect">
              <a:avLst/>
            </a:prstGeom>
          </p:spPr>
        </p:pic>
        <p:pic>
          <p:nvPicPr>
            <p:cNvPr id="241" name="Picture 240">
              <a:extLst>
                <a:ext uri="{FF2B5EF4-FFF2-40B4-BE49-F238E27FC236}">
                  <a16:creationId xmlns:a16="http://schemas.microsoft.com/office/drawing/2014/main" id="{6EEF1C1C-1FC9-74AC-1544-3DCAC330F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422115" y="1891331"/>
              <a:ext cx="71222" cy="72000"/>
            </a:xfrm>
            <a:prstGeom prst="rect">
              <a:avLst/>
            </a:prstGeom>
          </p:spPr>
        </p:pic>
        <p:pic>
          <p:nvPicPr>
            <p:cNvPr id="242" name="Picture 241">
              <a:extLst>
                <a:ext uri="{FF2B5EF4-FFF2-40B4-BE49-F238E27FC236}">
                  <a16:creationId xmlns:a16="http://schemas.microsoft.com/office/drawing/2014/main" id="{7B76869D-5C7F-25A1-BBBF-3500E8FCA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83225" y="3115788"/>
              <a:ext cx="71222" cy="72000"/>
            </a:xfrm>
            <a:prstGeom prst="rect">
              <a:avLst/>
            </a:prstGeom>
          </p:spPr>
        </p:pic>
        <p:pic>
          <p:nvPicPr>
            <p:cNvPr id="243" name="Picture 242">
              <a:extLst>
                <a:ext uri="{FF2B5EF4-FFF2-40B4-BE49-F238E27FC236}">
                  <a16:creationId xmlns:a16="http://schemas.microsoft.com/office/drawing/2014/main" id="{F5F91989-2E1A-47D3-3E63-55D1DF9A2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19256" y="2360675"/>
              <a:ext cx="71222" cy="72000"/>
            </a:xfrm>
            <a:prstGeom prst="rect">
              <a:avLst/>
            </a:prstGeom>
          </p:spPr>
        </p:pic>
        <p:pic>
          <p:nvPicPr>
            <p:cNvPr id="244" name="Picture 243">
              <a:extLst>
                <a:ext uri="{FF2B5EF4-FFF2-40B4-BE49-F238E27FC236}">
                  <a16:creationId xmlns:a16="http://schemas.microsoft.com/office/drawing/2014/main" id="{7E56319E-F47A-CA4C-2772-00ECEBC14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58659" y="2663529"/>
              <a:ext cx="71222" cy="72000"/>
            </a:xfrm>
            <a:prstGeom prst="rect">
              <a:avLst/>
            </a:prstGeom>
          </p:spPr>
        </p:pic>
        <p:pic>
          <p:nvPicPr>
            <p:cNvPr id="245" name="Picture 244">
              <a:extLst>
                <a:ext uri="{FF2B5EF4-FFF2-40B4-BE49-F238E27FC236}">
                  <a16:creationId xmlns:a16="http://schemas.microsoft.com/office/drawing/2014/main" id="{C304FFCD-73DA-D8AC-E498-2C5522ADBE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050161" y="2241102"/>
              <a:ext cx="71222" cy="72000"/>
            </a:xfrm>
            <a:prstGeom prst="rect">
              <a:avLst/>
            </a:prstGeom>
          </p:spPr>
        </p:pic>
        <p:pic>
          <p:nvPicPr>
            <p:cNvPr id="246" name="Picture 245">
              <a:extLst>
                <a:ext uri="{FF2B5EF4-FFF2-40B4-BE49-F238E27FC236}">
                  <a16:creationId xmlns:a16="http://schemas.microsoft.com/office/drawing/2014/main" id="{14FC6F9A-9E63-6205-E45E-0A504C9559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478462" y="3052446"/>
              <a:ext cx="71222" cy="72000"/>
            </a:xfrm>
            <a:prstGeom prst="rect">
              <a:avLst/>
            </a:prstGeom>
          </p:spPr>
        </p:pic>
        <p:pic>
          <p:nvPicPr>
            <p:cNvPr id="247" name="Picture 246">
              <a:extLst>
                <a:ext uri="{FF2B5EF4-FFF2-40B4-BE49-F238E27FC236}">
                  <a16:creationId xmlns:a16="http://schemas.microsoft.com/office/drawing/2014/main" id="{3CC78CC4-B84E-7A7A-1835-9E5A3D4F3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891304" y="1836316"/>
              <a:ext cx="71222" cy="72000"/>
            </a:xfrm>
            <a:prstGeom prst="rect">
              <a:avLst/>
            </a:prstGeom>
          </p:spPr>
        </p:pic>
        <p:pic>
          <p:nvPicPr>
            <p:cNvPr id="248" name="Picture 247">
              <a:extLst>
                <a:ext uri="{FF2B5EF4-FFF2-40B4-BE49-F238E27FC236}">
                  <a16:creationId xmlns:a16="http://schemas.microsoft.com/office/drawing/2014/main" id="{D837A6E4-06C6-B8A9-A751-B3BCA04F2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666075" y="1989881"/>
              <a:ext cx="71222" cy="72000"/>
            </a:xfrm>
            <a:prstGeom prst="rect">
              <a:avLst/>
            </a:prstGeom>
          </p:spPr>
        </p:pic>
        <p:pic>
          <p:nvPicPr>
            <p:cNvPr id="249" name="Picture 248">
              <a:extLst>
                <a:ext uri="{FF2B5EF4-FFF2-40B4-BE49-F238E27FC236}">
                  <a16:creationId xmlns:a16="http://schemas.microsoft.com/office/drawing/2014/main" id="{B820CA20-3668-23D0-C517-FD7CD4019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856025" y="3052796"/>
              <a:ext cx="71222" cy="72000"/>
            </a:xfrm>
            <a:prstGeom prst="rect">
              <a:avLst/>
            </a:prstGeom>
          </p:spPr>
        </p:pic>
        <p:pic>
          <p:nvPicPr>
            <p:cNvPr id="250" name="Picture 249">
              <a:extLst>
                <a:ext uri="{FF2B5EF4-FFF2-40B4-BE49-F238E27FC236}">
                  <a16:creationId xmlns:a16="http://schemas.microsoft.com/office/drawing/2014/main" id="{D4A29014-4B76-6E05-744A-4BC6FD5737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06394" y="2987458"/>
              <a:ext cx="71222" cy="72000"/>
            </a:xfrm>
            <a:prstGeom prst="rect">
              <a:avLst/>
            </a:prstGeom>
          </p:spPr>
        </p:pic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9A56AF5D-39AA-1045-E2FF-7D41FA011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946656" y="2077498"/>
              <a:ext cx="71222" cy="72000"/>
            </a:xfrm>
            <a:prstGeom prst="rect">
              <a:avLst/>
            </a:prstGeom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1371AC99-497A-7CE8-4038-DEEC5D7D8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132729" y="2849089"/>
              <a:ext cx="71222" cy="72000"/>
            </a:xfrm>
            <a:prstGeom prst="rect">
              <a:avLst/>
            </a:prstGeom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B77B57DA-4A7A-C466-EC65-2944580A75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667768" y="3124446"/>
              <a:ext cx="71222" cy="72000"/>
            </a:xfrm>
            <a:prstGeom prst="rect">
              <a:avLst/>
            </a:prstGeom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BB9755BE-ED23-C067-691A-B267078ED6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50435" y="3151788"/>
              <a:ext cx="71222" cy="72000"/>
            </a:xfrm>
            <a:prstGeom prst="rect">
              <a:avLst/>
            </a:prstGeom>
          </p:spPr>
        </p:pic>
        <p:pic>
          <p:nvPicPr>
            <p:cNvPr id="255" name="Picture 254">
              <a:extLst>
                <a:ext uri="{FF2B5EF4-FFF2-40B4-BE49-F238E27FC236}">
                  <a16:creationId xmlns:a16="http://schemas.microsoft.com/office/drawing/2014/main" id="{45456440-6D6D-B6AA-71C1-0CE34A0A8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74005" y="2224071"/>
              <a:ext cx="71222" cy="72000"/>
            </a:xfrm>
            <a:prstGeom prst="rect">
              <a:avLst/>
            </a:prstGeom>
          </p:spPr>
        </p:pic>
        <p:pic>
          <p:nvPicPr>
            <p:cNvPr id="256" name="Picture 255">
              <a:extLst>
                <a:ext uri="{FF2B5EF4-FFF2-40B4-BE49-F238E27FC236}">
                  <a16:creationId xmlns:a16="http://schemas.microsoft.com/office/drawing/2014/main" id="{56A76ED5-F32C-2340-317F-B9BC72B91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703823" y="1740085"/>
              <a:ext cx="71222" cy="72000"/>
            </a:xfrm>
            <a:prstGeom prst="rect">
              <a:avLst/>
            </a:prstGeom>
          </p:spPr>
        </p:pic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32F169A5-853D-E696-86BA-8F142D436762}"/>
                </a:ext>
              </a:extLst>
            </p:cNvPr>
            <p:cNvSpPr txBox="1"/>
            <p:nvPr/>
          </p:nvSpPr>
          <p:spPr>
            <a:xfrm>
              <a:off x="5520040" y="2250482"/>
              <a:ext cx="779337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C</a:t>
              </a:r>
              <a:r>
                <a:rPr kumimoji="0" lang="en-US" sz="1350" b="1" i="1" u="none" strike="noStrike" kern="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p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(</a:t>
              </a: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),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v</a:t>
              </a:r>
              <a:r>
                <a:rPr kumimoji="0" lang="en-US" sz="1350" b="1" i="1" u="none" strike="noStrike" kern="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p</a:t>
              </a:r>
              <a:endParaRPr kumimoji="0" lang="en-US" sz="1350" b="1" i="1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</a:endParaRP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60FDF14A-F9E2-953E-C7DF-283B92A9CDF4}"/>
                </a:ext>
              </a:extLst>
            </p:cNvPr>
            <p:cNvSpPr txBox="1"/>
            <p:nvPr/>
          </p:nvSpPr>
          <p:spPr>
            <a:xfrm>
              <a:off x="7801007" y="3412499"/>
              <a:ext cx="1762179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C</a:t>
              </a:r>
              <a:r>
                <a:rPr kumimoji="0" lang="en-US" sz="1350" b="1" i="1" u="none" strike="noStrike" kern="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(</a:t>
              </a: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)</a:t>
              </a:r>
            </a:p>
          </p:txBody>
        </p:sp>
      </p:grpSp>
      <p:sp>
        <p:nvSpPr>
          <p:cNvPr id="259" name="TextBox 258">
            <a:extLst>
              <a:ext uri="{FF2B5EF4-FFF2-40B4-BE49-F238E27FC236}">
                <a16:creationId xmlns:a16="http://schemas.microsoft.com/office/drawing/2014/main" id="{378992EF-2036-0EFC-304F-CD679E5DC333}"/>
              </a:ext>
            </a:extLst>
          </p:cNvPr>
          <p:cNvSpPr txBox="1"/>
          <p:nvPr/>
        </p:nvSpPr>
        <p:spPr>
          <a:xfrm>
            <a:off x="344915" y="1090091"/>
            <a:ext cx="54330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IV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D9E1A325-7CA2-9B66-5E4D-0ACCE6B75655}"/>
              </a:ext>
            </a:extLst>
          </p:cNvPr>
          <p:cNvSpPr txBox="1"/>
          <p:nvPr/>
        </p:nvSpPr>
        <p:spPr>
          <a:xfrm>
            <a:off x="266399" y="429157"/>
            <a:ext cx="13216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EES</a:t>
            </a:r>
            <a:endParaRPr kumimoji="0" lang="en-US" sz="1350" b="1" i="0" u="none" strike="noStrike" kern="0" cap="none" spc="0" normalizeH="0" baseline="30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58146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7" fill="hold"/>
                                        <p:tgtEl>
                                          <p:spTgt spid="1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</TotalTime>
  <Words>20</Words>
  <Application>Microsoft Office PowerPoint</Application>
  <PresentationFormat>Custom</PresentationFormat>
  <Paragraphs>10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Turco, Simona</dc:creator>
  <cp:lastModifiedBy>Turco, Simona</cp:lastModifiedBy>
  <cp:revision>2</cp:revision>
  <dcterms:created xsi:type="dcterms:W3CDTF">2024-02-01T15:13:13Z</dcterms:created>
  <dcterms:modified xsi:type="dcterms:W3CDTF">2024-02-08T09:22:02Z</dcterms:modified>
</cp:coreProperties>
</file>

<file path=docProps/thumbnail.jpeg>
</file>